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  <p:sldId id="258" r:id="rId4"/>
    <p:sldId id="260" r:id="rId5"/>
    <p:sldId id="265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8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6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4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6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0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9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2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CD755-C5D6-E248-8B36-76665D3EBCE6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981C-E8AB-DE40-B1DB-8635C597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4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8194" y="274637"/>
            <a:ext cx="2918605" cy="3465287"/>
          </a:xfrm>
        </p:spPr>
        <p:txBody>
          <a:bodyPr>
            <a:normAutofit/>
          </a:bodyPr>
          <a:lstStyle/>
          <a:p>
            <a:r>
              <a:rPr lang="en-US" sz="6000" b="1" i="1" dirty="0">
                <a:solidFill>
                  <a:srgbClr val="800000"/>
                </a:solidFill>
              </a:rPr>
              <a:t>F</a:t>
            </a:r>
            <a:r>
              <a:rPr lang="en-US" sz="6000" b="1" i="1" dirty="0" smtClean="0">
                <a:solidFill>
                  <a:srgbClr val="800000"/>
                </a:solidFill>
              </a:rPr>
              <a:t>orward in Christ</a:t>
            </a:r>
            <a:endParaRPr lang="en-US" sz="6000" b="1" i="1" dirty="0">
              <a:solidFill>
                <a:srgbClr val="800000"/>
              </a:solidFill>
            </a:endParaRPr>
          </a:p>
        </p:txBody>
      </p:sp>
      <p:pic>
        <p:nvPicPr>
          <p:cNvPr id="4" name="Content Placeholder 3" descr="IMG_1738[1]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3" t="18365" r="13350" b="12392"/>
          <a:stretch/>
        </p:blipFill>
        <p:spPr>
          <a:xfrm rot="4494046">
            <a:off x="845843" y="1589815"/>
            <a:ext cx="5101656" cy="3899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62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5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958"/>
            <a:ext cx="8229600" cy="4944205"/>
          </a:xfrm>
        </p:spPr>
        <p:txBody>
          <a:bodyPr>
            <a:noAutofit/>
          </a:bodyPr>
          <a:lstStyle/>
          <a:p>
            <a:r>
              <a:rPr lang="en-US" dirty="0" smtClean="0"/>
              <a:t>To help readers grow in faith so they can live a Christian life.</a:t>
            </a:r>
          </a:p>
          <a:p>
            <a:r>
              <a:rPr lang="en-US" dirty="0" smtClean="0"/>
              <a:t>To provide a deeper look and a personal perspective on Christian life and challenges.</a:t>
            </a:r>
          </a:p>
          <a:p>
            <a:r>
              <a:rPr lang="en-US" dirty="0" smtClean="0"/>
              <a:t>To inform members what’s going on in WELS</a:t>
            </a:r>
          </a:p>
          <a:p>
            <a:r>
              <a:rPr lang="en-US" dirty="0" smtClean="0"/>
              <a:t>To nurture a sense of being a part of something bigger than the local church</a:t>
            </a:r>
          </a:p>
          <a:p>
            <a:r>
              <a:rPr lang="en-US" dirty="0" smtClean="0"/>
              <a:t>Broaden the information, insights, and perspectives our people receive from their local congregation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2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7806"/>
            <a:ext cx="8229600" cy="4838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To assist pastors and congregations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Our Recent Survey of Readers</a:t>
            </a:r>
          </a:p>
          <a:p>
            <a:pPr lvl="1"/>
            <a:r>
              <a:rPr lang="en-US" dirty="0" smtClean="0"/>
              <a:t>Asked for reaction from readers, lapsed readers, and non -readers</a:t>
            </a:r>
          </a:p>
          <a:p>
            <a:pPr lvl="1"/>
            <a:r>
              <a:rPr lang="en-US" dirty="0" smtClean="0"/>
              <a:t>Excellent Response</a:t>
            </a:r>
          </a:p>
          <a:p>
            <a:pPr lvl="1"/>
            <a:r>
              <a:rPr lang="en-US" dirty="0" smtClean="0"/>
              <a:t>Evaluate Content</a:t>
            </a:r>
          </a:p>
          <a:p>
            <a:pPr lvl="1"/>
            <a:r>
              <a:rPr lang="en-US" dirty="0" smtClean="0"/>
              <a:t>Explore Distribution</a:t>
            </a:r>
          </a:p>
          <a:p>
            <a:pPr lvl="1"/>
            <a:r>
              <a:rPr lang="en-US" dirty="0" smtClean="0"/>
              <a:t>Evaluate Subscriptions Procedures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3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in Christ Gets High Marks!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300" dirty="0" smtClean="0"/>
              <a:t>59% of readers are are highly satisfied</a:t>
            </a:r>
          </a:p>
          <a:p>
            <a:r>
              <a:rPr lang="en-US" sz="4300" dirty="0" smtClean="0"/>
              <a:t>A majority score the magazine in the “great” range.</a:t>
            </a:r>
          </a:p>
          <a:p>
            <a:r>
              <a:rPr lang="en-US" sz="4300" dirty="0" smtClean="0"/>
              <a:t>79% look forward to the next issue.</a:t>
            </a:r>
          </a:p>
          <a:p>
            <a:r>
              <a:rPr lang="en-US" sz="4300" dirty="0" smtClean="0"/>
              <a:t>90% are likely to renew.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1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Readers respond: </a:t>
            </a:r>
          </a:p>
          <a:p>
            <a:r>
              <a:rPr lang="en-US" dirty="0" smtClean="0"/>
              <a:t>Easy to read and understand</a:t>
            </a:r>
          </a:p>
          <a:p>
            <a:r>
              <a:rPr lang="en-US" dirty="0" smtClean="0"/>
              <a:t>Keeps me up to date</a:t>
            </a:r>
          </a:p>
          <a:p>
            <a:r>
              <a:rPr lang="en-US" dirty="0" smtClean="0"/>
              <a:t>Provides an opportunity to learn</a:t>
            </a:r>
          </a:p>
          <a:p>
            <a:r>
              <a:rPr lang="en-US" dirty="0" smtClean="0"/>
              <a:t>Is visually interesting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1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1072"/>
          </a:xfrm>
        </p:spPr>
        <p:txBody>
          <a:bodyPr/>
          <a:lstStyle/>
          <a:p>
            <a:r>
              <a:rPr lang="en-US" dirty="0" smtClean="0"/>
              <a:t>Why They Read 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5609"/>
            <a:ext cx="8229600" cy="3550554"/>
          </a:xfrm>
        </p:spPr>
        <p:txBody>
          <a:bodyPr/>
          <a:lstStyle/>
          <a:p>
            <a:r>
              <a:rPr lang="en-US" dirty="0" smtClean="0"/>
              <a:t>To stay in informed of what’s going on within WELS</a:t>
            </a:r>
          </a:p>
          <a:p>
            <a:r>
              <a:rPr lang="en-US" dirty="0" smtClean="0"/>
              <a:t>To grow and be motivated in their Christian faith.</a:t>
            </a:r>
          </a:p>
        </p:txBody>
      </p:sp>
    </p:spTree>
    <p:extLst>
      <p:ext uri="{BB962C8B-B14F-4D97-AF65-F5344CB8AC3E}">
        <p14:creationId xmlns:p14="http://schemas.microsoft.com/office/powerpoint/2010/main" val="96354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594"/>
            <a:ext cx="8229600" cy="11995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“Confessions of Faith” is the most liked feature.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G_1739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" t="16141" r="6036" b="6843"/>
          <a:stretch/>
        </p:blipFill>
        <p:spPr>
          <a:xfrm>
            <a:off x="1834532" y="1711192"/>
            <a:ext cx="5679996" cy="3757567"/>
          </a:xfrm>
        </p:spPr>
      </p:pic>
      <p:sp>
        <p:nvSpPr>
          <p:cNvPr id="5" name="TextBox 4"/>
          <p:cNvSpPr txBox="1"/>
          <p:nvPr/>
        </p:nvSpPr>
        <p:spPr>
          <a:xfrm>
            <a:off x="1658136" y="5592247"/>
            <a:ext cx="7214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Devotions are a close second.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3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04" y="501167"/>
            <a:ext cx="4570126" cy="5249850"/>
          </a:xfrm>
        </p:spPr>
        <p:txBody>
          <a:bodyPr>
            <a:normAutofit/>
          </a:bodyPr>
          <a:lstStyle/>
          <a:p>
            <a:r>
              <a:rPr lang="en-US" dirty="0" smtClean="0"/>
              <a:t>We ask for your continued support.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Subscribe!</a:t>
            </a:r>
            <a:br>
              <a:rPr lang="en-US" dirty="0" smtClean="0"/>
            </a:br>
            <a:r>
              <a:rPr lang="en-US" dirty="0" smtClean="0"/>
              <a:t>Congregations!</a:t>
            </a:r>
            <a:br>
              <a:rPr lang="en-US" dirty="0" smtClean="0"/>
            </a:br>
            <a:r>
              <a:rPr lang="en-US" dirty="0" smtClean="0"/>
              <a:t>Individuals!</a:t>
            </a:r>
            <a:endParaRPr lang="en-US" dirty="0"/>
          </a:p>
        </p:txBody>
      </p:sp>
      <p:pic>
        <p:nvPicPr>
          <p:cNvPr id="4" name="Content Placeholder 9" descr="IMG_175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5" t="13336" r="12100" b="13336"/>
          <a:stretch/>
        </p:blipFill>
        <p:spPr>
          <a:xfrm rot="6543613">
            <a:off x="4133176" y="1463787"/>
            <a:ext cx="5104639" cy="3886458"/>
          </a:xfrm>
        </p:spPr>
      </p:pic>
    </p:spTree>
    <p:extLst>
      <p:ext uri="{BB962C8B-B14F-4D97-AF65-F5344CB8AC3E}">
        <p14:creationId xmlns:p14="http://schemas.microsoft.com/office/powerpoint/2010/main" val="49068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219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Forward in Christ</vt:lpstr>
      <vt:lpstr>Our Goals</vt:lpstr>
      <vt:lpstr>Most Important</vt:lpstr>
      <vt:lpstr>Forward in Christ Gets High Marks!</vt:lpstr>
      <vt:lpstr>PowerPoint Presentation</vt:lpstr>
      <vt:lpstr>Why They Read FIC</vt:lpstr>
      <vt:lpstr>“Confessions of Faith” is the most liked feature. </vt:lpstr>
      <vt:lpstr>We ask for your continued support.  Subscribe! Congregations! Individuals!</vt:lpstr>
    </vt:vector>
  </TitlesOfParts>
  <Company>NPH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 in Christ</dc:title>
  <dc:creator>John Braun</dc:creator>
  <cp:lastModifiedBy>John Braun</cp:lastModifiedBy>
  <cp:revision>10</cp:revision>
  <dcterms:created xsi:type="dcterms:W3CDTF">2019-06-11T21:57:24Z</dcterms:created>
  <dcterms:modified xsi:type="dcterms:W3CDTF">2019-06-12T00:49:10Z</dcterms:modified>
</cp:coreProperties>
</file>